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81E7-1F6A-4ECD-B2C4-80E2F42BA563}" type="datetimeFigureOut">
              <a:rPr lang="nl-NL" smtClean="0"/>
              <a:t>23-10-2019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E436-60DD-402D-A269-2F09046346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089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81E7-1F6A-4ECD-B2C4-80E2F42BA563}" type="datetimeFigureOut">
              <a:rPr lang="nl-NL" smtClean="0"/>
              <a:t>23-10-2019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E436-60DD-402D-A269-2F09046346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0605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81E7-1F6A-4ECD-B2C4-80E2F42BA563}" type="datetimeFigureOut">
              <a:rPr lang="nl-NL" smtClean="0"/>
              <a:t>23-10-2019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E436-60DD-402D-A269-2F09046346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042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81E7-1F6A-4ECD-B2C4-80E2F42BA563}" type="datetimeFigureOut">
              <a:rPr lang="nl-NL" smtClean="0"/>
              <a:t>23-10-2019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E436-60DD-402D-A269-2F09046346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971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81E7-1F6A-4ECD-B2C4-80E2F42BA563}" type="datetimeFigureOut">
              <a:rPr lang="nl-NL" smtClean="0"/>
              <a:t>23-10-2019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E436-60DD-402D-A269-2F09046346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672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81E7-1F6A-4ECD-B2C4-80E2F42BA563}" type="datetimeFigureOut">
              <a:rPr lang="nl-NL" smtClean="0"/>
              <a:t>23-10-2019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E436-60DD-402D-A269-2F09046346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098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81E7-1F6A-4ECD-B2C4-80E2F42BA563}" type="datetimeFigureOut">
              <a:rPr lang="nl-NL" smtClean="0"/>
              <a:t>23-10-2019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E436-60DD-402D-A269-2F09046346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699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81E7-1F6A-4ECD-B2C4-80E2F42BA563}" type="datetimeFigureOut">
              <a:rPr lang="nl-NL" smtClean="0"/>
              <a:t>23-10-2019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E436-60DD-402D-A269-2F09046346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156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81E7-1F6A-4ECD-B2C4-80E2F42BA563}" type="datetimeFigureOut">
              <a:rPr lang="nl-NL" smtClean="0"/>
              <a:t>23-10-2019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E436-60DD-402D-A269-2F09046346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4507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81E7-1F6A-4ECD-B2C4-80E2F42BA563}" type="datetimeFigureOut">
              <a:rPr lang="nl-NL" smtClean="0"/>
              <a:t>23-10-2019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E436-60DD-402D-A269-2F09046346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405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81E7-1F6A-4ECD-B2C4-80E2F42BA563}" type="datetimeFigureOut">
              <a:rPr lang="nl-NL" smtClean="0"/>
              <a:t>23-10-2019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E436-60DD-402D-A269-2F09046346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580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E81E7-1F6A-4ECD-B2C4-80E2F42BA563}" type="datetimeFigureOut">
              <a:rPr lang="nl-NL" smtClean="0"/>
              <a:t>23-10-2019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6E436-60DD-402D-A269-2F09046346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14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nl/url?sa=i&amp;rct=j&amp;q=&amp;esrc=s&amp;source=images&amp;cd=&amp;ved=2ahUKEwjxx-iBlpvjAhWRbFAKHSyeDj8QjRx6BAgBEAU&amp;url=https://www.businessinsider.nl/onderzoeker-gezichten-lego-poppetjes-steeds-bozer/&amp;psig=AOvVaw3oZTO15nabOjd9C2DjiVD5&amp;ust=156232652773231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lk 4"/>
          <p:cNvSpPr/>
          <p:nvPr/>
        </p:nvSpPr>
        <p:spPr>
          <a:xfrm>
            <a:off x="172997" y="238837"/>
            <a:ext cx="5581258" cy="3193116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Wolk 5"/>
          <p:cNvSpPr/>
          <p:nvPr/>
        </p:nvSpPr>
        <p:spPr>
          <a:xfrm rot="907463">
            <a:off x="5910571" y="129316"/>
            <a:ext cx="5599273" cy="3415077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Wolk 6"/>
          <p:cNvSpPr/>
          <p:nvPr/>
        </p:nvSpPr>
        <p:spPr>
          <a:xfrm rot="723568">
            <a:off x="186680" y="3642361"/>
            <a:ext cx="6256469" cy="3120884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Wolk 7"/>
          <p:cNvSpPr/>
          <p:nvPr/>
        </p:nvSpPr>
        <p:spPr>
          <a:xfrm>
            <a:off x="6497860" y="3590092"/>
            <a:ext cx="5321643" cy="3190133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2202867" y="779825"/>
            <a:ext cx="221342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1400" dirty="0" smtClean="0">
                <a:ln w="0"/>
              </a:rPr>
              <a:t>Dit maakte mij vandaag blij:</a:t>
            </a:r>
            <a:endParaRPr lang="nl-NL" sz="1400" b="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7676656" y="554912"/>
            <a:ext cx="234647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1400" dirty="0" smtClean="0">
                <a:ln w="0"/>
              </a:rPr>
              <a:t>Dit maakte mij vandaag boos:</a:t>
            </a:r>
            <a:endParaRPr lang="nl-NL" sz="1400" b="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1865173" y="3972771"/>
            <a:ext cx="2697212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1400" dirty="0" smtClean="0">
                <a:ln w="0"/>
              </a:rPr>
              <a:t>Dit maakte mij vandaag verdrietig:</a:t>
            </a:r>
            <a:endParaRPr lang="nl-NL" sz="1400" b="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8483780" y="4030610"/>
            <a:ext cx="235288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1400" dirty="0" smtClean="0">
                <a:ln w="0"/>
              </a:rPr>
              <a:t>Dit maakte mij vandaag bang:</a:t>
            </a:r>
            <a:endParaRPr lang="nl-NL" sz="1400" b="0" cap="none" spc="0" dirty="0">
              <a:ln w="0"/>
              <a:solidFill>
                <a:schemeClr val="tx1"/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215" y="3800819"/>
            <a:ext cx="864953" cy="886511"/>
          </a:xfrm>
          <a:prstGeom prst="rect">
            <a:avLst/>
          </a:prstGeom>
        </p:spPr>
      </p:pic>
      <p:sp>
        <p:nvSpPr>
          <p:cNvPr id="3" name="AutoShape 2" descr="Afbeeldingsresultaat voor lego poppetje hulk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844925" y="-1562100"/>
            <a:ext cx="38100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4" descr="Afbeeldingsresultaat voor lego poppetje hulk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997325" y="-1409700"/>
            <a:ext cx="38100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5798" y="417254"/>
            <a:ext cx="1005821" cy="89087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76983" y="4007572"/>
            <a:ext cx="787845" cy="884704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76" y="737057"/>
            <a:ext cx="1155941" cy="115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86144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Breedbeeld</PresentationFormat>
  <Paragraphs>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Algemeen</dc:creator>
  <cp:lastModifiedBy>Algemeen</cp:lastModifiedBy>
  <cp:revision>1</cp:revision>
  <dcterms:created xsi:type="dcterms:W3CDTF">2019-10-23T18:03:21Z</dcterms:created>
  <dcterms:modified xsi:type="dcterms:W3CDTF">2019-10-23T18:03:34Z</dcterms:modified>
</cp:coreProperties>
</file>